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1" r:id="rId3"/>
    <p:sldId id="262" r:id="rId4"/>
    <p:sldId id="260" r:id="rId5"/>
    <p:sldId id="265" r:id="rId6"/>
    <p:sldId id="264" r:id="rId7"/>
    <p:sldId id="259" r:id="rId8"/>
    <p:sldId id="256" r:id="rId9"/>
    <p:sldId id="263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93AFC5-BACC-4E44-A2B1-F0A66823054C}" v="29" dt="2025-11-03T18:51:21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3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land Buaben" userId="9b3cab52-cf17-477f-a883-2529a7176ae4" providerId="ADAL" clId="{9D04FD7F-556D-425A-AE21-4F9E7EDF4C39}"/>
    <pc:docChg chg="undo custSel addSld delSld modSld sldOrd">
      <pc:chgData name="Roland Buaben" userId="9b3cab52-cf17-477f-a883-2529a7176ae4" providerId="ADAL" clId="{9D04FD7F-556D-425A-AE21-4F9E7EDF4C39}" dt="2025-11-03T18:50:52.250" v="502" actId="1076"/>
      <pc:docMkLst>
        <pc:docMk/>
      </pc:docMkLst>
      <pc:sldChg chg="addSp delSp modSp new mod">
        <pc:chgData name="Roland Buaben" userId="9b3cab52-cf17-477f-a883-2529a7176ae4" providerId="ADAL" clId="{9D04FD7F-556D-425A-AE21-4F9E7EDF4C39}" dt="2025-11-03T18:38:39.409" v="200" actId="1076"/>
        <pc:sldMkLst>
          <pc:docMk/>
          <pc:sldMk cId="3916517068" sldId="256"/>
        </pc:sldMkLst>
        <pc:spChg chg="del">
          <ac:chgData name="Roland Buaben" userId="9b3cab52-cf17-477f-a883-2529a7176ae4" providerId="ADAL" clId="{9D04FD7F-556D-425A-AE21-4F9E7EDF4C39}" dt="2025-11-03T18:28:57.001" v="1" actId="478"/>
          <ac:spMkLst>
            <pc:docMk/>
            <pc:sldMk cId="3916517068" sldId="256"/>
            <ac:spMk id="2" creationId="{2B2F9623-2746-6E6D-1A19-7546BC026C6F}"/>
          </ac:spMkLst>
        </pc:spChg>
        <pc:spChg chg="del">
          <ac:chgData name="Roland Buaben" userId="9b3cab52-cf17-477f-a883-2529a7176ae4" providerId="ADAL" clId="{9D04FD7F-556D-425A-AE21-4F9E7EDF4C39}" dt="2025-11-03T18:28:57.001" v="1" actId="478"/>
          <ac:spMkLst>
            <pc:docMk/>
            <pc:sldMk cId="3916517068" sldId="256"/>
            <ac:spMk id="3" creationId="{F4B55BC3-8956-48F4-E0C9-8893EB86D997}"/>
          </ac:spMkLst>
        </pc:spChg>
        <pc:spChg chg="add mod">
          <ac:chgData name="Roland Buaben" userId="9b3cab52-cf17-477f-a883-2529a7176ae4" providerId="ADAL" clId="{9D04FD7F-556D-425A-AE21-4F9E7EDF4C39}" dt="2025-11-03T18:38:39.409" v="200" actId="1076"/>
          <ac:spMkLst>
            <pc:docMk/>
            <pc:sldMk cId="3916517068" sldId="256"/>
            <ac:spMk id="12" creationId="{674C453F-EB5B-AA16-C186-1B397F54B67A}"/>
          </ac:spMkLst>
        </pc:spChg>
        <pc:picChg chg="add mod">
          <ac:chgData name="Roland Buaben" userId="9b3cab52-cf17-477f-a883-2529a7176ae4" providerId="ADAL" clId="{9D04FD7F-556D-425A-AE21-4F9E7EDF4C39}" dt="2025-11-03T18:38:32.921" v="198" actId="14100"/>
          <ac:picMkLst>
            <pc:docMk/>
            <pc:sldMk cId="3916517068" sldId="256"/>
            <ac:picMk id="5" creationId="{E8CCD62D-458E-C930-499D-136FC0B96AEF}"/>
          </ac:picMkLst>
        </pc:picChg>
        <pc:picChg chg="add del mod">
          <ac:chgData name="Roland Buaben" userId="9b3cab52-cf17-477f-a883-2529a7176ae4" providerId="ADAL" clId="{9D04FD7F-556D-425A-AE21-4F9E7EDF4C39}" dt="2025-11-03T18:37:53.659" v="188" actId="21"/>
          <ac:picMkLst>
            <pc:docMk/>
            <pc:sldMk cId="3916517068" sldId="256"/>
            <ac:picMk id="7" creationId="{DD16BAB5-A0A4-1B42-B42E-97C8A540E356}"/>
          </ac:picMkLst>
        </pc:picChg>
        <pc:picChg chg="add del mod">
          <ac:chgData name="Roland Buaben" userId="9b3cab52-cf17-477f-a883-2529a7176ae4" providerId="ADAL" clId="{9D04FD7F-556D-425A-AE21-4F9E7EDF4C39}" dt="2025-11-03T18:37:41.041" v="183" actId="478"/>
          <ac:picMkLst>
            <pc:docMk/>
            <pc:sldMk cId="3916517068" sldId="256"/>
            <ac:picMk id="9" creationId="{CD88C77D-EA1E-00C5-DE15-7BE48A2A15F1}"/>
          </ac:picMkLst>
        </pc:picChg>
        <pc:picChg chg="add del mod">
          <ac:chgData name="Roland Buaben" userId="9b3cab52-cf17-477f-a883-2529a7176ae4" providerId="ADAL" clId="{9D04FD7F-556D-425A-AE21-4F9E7EDF4C39}" dt="2025-11-03T18:31:43.864" v="40" actId="21"/>
          <ac:picMkLst>
            <pc:docMk/>
            <pc:sldMk cId="3916517068" sldId="256"/>
            <ac:picMk id="11" creationId="{57C3C4CC-C549-DCAC-62E6-90D9025A49AE}"/>
          </ac:picMkLst>
        </pc:picChg>
      </pc:sldChg>
      <pc:sldChg chg="addSp delSp modSp new mod ord">
        <pc:chgData name="Roland Buaben" userId="9b3cab52-cf17-477f-a883-2529a7176ae4" providerId="ADAL" clId="{9D04FD7F-556D-425A-AE21-4F9E7EDF4C39}" dt="2025-11-03T18:49:58.297" v="490"/>
        <pc:sldMkLst>
          <pc:docMk/>
          <pc:sldMk cId="1458802410" sldId="257"/>
        </pc:sldMkLst>
        <pc:spChg chg="del">
          <ac:chgData name="Roland Buaben" userId="9b3cab52-cf17-477f-a883-2529a7176ae4" providerId="ADAL" clId="{9D04FD7F-556D-425A-AE21-4F9E7EDF4C39}" dt="2025-11-03T18:29:24.661" v="15" actId="478"/>
          <ac:spMkLst>
            <pc:docMk/>
            <pc:sldMk cId="1458802410" sldId="257"/>
            <ac:spMk id="2" creationId="{039B2277-1E8E-0381-1CB2-10FD959130C6}"/>
          </ac:spMkLst>
        </pc:spChg>
        <pc:spChg chg="del mod">
          <ac:chgData name="Roland Buaben" userId="9b3cab52-cf17-477f-a883-2529a7176ae4" providerId="ADAL" clId="{9D04FD7F-556D-425A-AE21-4F9E7EDF4C39}" dt="2025-11-03T18:29:22.558" v="14" actId="478"/>
          <ac:spMkLst>
            <pc:docMk/>
            <pc:sldMk cId="1458802410" sldId="257"/>
            <ac:spMk id="3" creationId="{FFC1C3BA-C9A5-4451-799D-88164452C616}"/>
          </ac:spMkLst>
        </pc:spChg>
        <pc:spChg chg="add mod">
          <ac:chgData name="Roland Buaben" userId="9b3cab52-cf17-477f-a883-2529a7176ae4" providerId="ADAL" clId="{9D04FD7F-556D-425A-AE21-4F9E7EDF4C39}" dt="2025-11-03T18:39:04.769" v="205" actId="1076"/>
          <ac:spMkLst>
            <pc:docMk/>
            <pc:sldMk cId="1458802410" sldId="257"/>
            <ac:spMk id="5" creationId="{87E67341-8943-D8EC-DE7A-865EA6DF0E0B}"/>
          </ac:spMkLst>
        </pc:spChg>
        <pc:graphicFrameChg chg="add mod">
          <ac:chgData name="Roland Buaben" userId="9b3cab52-cf17-477f-a883-2529a7176ae4" providerId="ADAL" clId="{9D04FD7F-556D-425A-AE21-4F9E7EDF4C39}" dt="2025-11-03T18:38:59.135" v="203" actId="1076"/>
          <ac:graphicFrameMkLst>
            <pc:docMk/>
            <pc:sldMk cId="1458802410" sldId="257"/>
            <ac:graphicFrameMk id="4" creationId="{205A89CC-4A47-2BEA-A969-EBD3BFBCBF2E}"/>
          </ac:graphicFrameMkLst>
        </pc:graphicFrameChg>
      </pc:sldChg>
      <pc:sldChg chg="addSp delSp modSp new mod ord setBg setClrOvrMap">
        <pc:chgData name="Roland Buaben" userId="9b3cab52-cf17-477f-a883-2529a7176ae4" providerId="ADAL" clId="{9D04FD7F-556D-425A-AE21-4F9E7EDF4C39}" dt="2025-11-03T18:50:52.250" v="502" actId="1076"/>
        <pc:sldMkLst>
          <pc:docMk/>
          <pc:sldMk cId="3703724664" sldId="258"/>
        </pc:sldMkLst>
        <pc:spChg chg="del">
          <ac:chgData name="Roland Buaben" userId="9b3cab52-cf17-477f-a883-2529a7176ae4" providerId="ADAL" clId="{9D04FD7F-556D-425A-AE21-4F9E7EDF4C39}" dt="2025-11-03T18:30:27.639" v="18" actId="478"/>
          <ac:spMkLst>
            <pc:docMk/>
            <pc:sldMk cId="3703724664" sldId="258"/>
            <ac:spMk id="2" creationId="{9A209106-B5DF-4032-C17E-FA7C0734E9A6}"/>
          </ac:spMkLst>
        </pc:spChg>
        <pc:spChg chg="del">
          <ac:chgData name="Roland Buaben" userId="9b3cab52-cf17-477f-a883-2529a7176ae4" providerId="ADAL" clId="{9D04FD7F-556D-425A-AE21-4F9E7EDF4C39}" dt="2025-11-03T18:30:29.607" v="19" actId="478"/>
          <ac:spMkLst>
            <pc:docMk/>
            <pc:sldMk cId="3703724664" sldId="258"/>
            <ac:spMk id="3" creationId="{314289D0-F531-943A-9BBA-5071672A71B9}"/>
          </ac:spMkLst>
        </pc:spChg>
        <pc:spChg chg="add mod">
          <ac:chgData name="Roland Buaben" userId="9b3cab52-cf17-477f-a883-2529a7176ae4" providerId="ADAL" clId="{9D04FD7F-556D-425A-AE21-4F9E7EDF4C39}" dt="2025-11-03T18:46:58.935" v="362" actId="14100"/>
          <ac:spMkLst>
            <pc:docMk/>
            <pc:sldMk cId="3703724664" sldId="258"/>
            <ac:spMk id="14" creationId="{3FE64E22-5EDA-925E-06FF-32D4CE8EAD96}"/>
          </ac:spMkLst>
        </pc:spChg>
        <pc:spChg chg="add mod">
          <ac:chgData name="Roland Buaben" userId="9b3cab52-cf17-477f-a883-2529a7176ae4" providerId="ADAL" clId="{9D04FD7F-556D-425A-AE21-4F9E7EDF4C39}" dt="2025-11-03T18:47:56.153" v="472" actId="20577"/>
          <ac:spMkLst>
            <pc:docMk/>
            <pc:sldMk cId="3703724664" sldId="258"/>
            <ac:spMk id="16" creationId="{13E1954A-8E9A-C4B8-5DF2-265B8CE4EC11}"/>
          </ac:spMkLst>
        </pc:spChg>
        <pc:spChg chg="add mod">
          <ac:chgData name="Roland Buaben" userId="9b3cab52-cf17-477f-a883-2529a7176ae4" providerId="ADAL" clId="{9D04FD7F-556D-425A-AE21-4F9E7EDF4C39}" dt="2025-11-03T18:48:38.447" v="480" actId="1076"/>
          <ac:spMkLst>
            <pc:docMk/>
            <pc:sldMk cId="3703724664" sldId="258"/>
            <ac:spMk id="17" creationId="{0652DF3C-AF7A-8222-347A-875D72B61F5A}"/>
          </ac:spMkLst>
        </pc:spChg>
        <pc:spChg chg="add del">
          <ac:chgData name="Roland Buaben" userId="9b3cab52-cf17-477f-a883-2529a7176ae4" providerId="ADAL" clId="{9D04FD7F-556D-425A-AE21-4F9E7EDF4C39}" dt="2025-11-03T18:46:15.212" v="351" actId="26606"/>
          <ac:spMkLst>
            <pc:docMk/>
            <pc:sldMk cId="3703724664" sldId="258"/>
            <ac:spMk id="18" creationId="{EA518CE4-E4D4-4D8A-980F-6D692AC96949}"/>
          </ac:spMkLst>
        </pc:spChg>
        <pc:spChg chg="add del">
          <ac:chgData name="Roland Buaben" userId="9b3cab52-cf17-477f-a883-2529a7176ae4" providerId="ADAL" clId="{9D04FD7F-556D-425A-AE21-4F9E7EDF4C39}" dt="2025-11-03T18:46:15.212" v="351" actId="26606"/>
          <ac:spMkLst>
            <pc:docMk/>
            <pc:sldMk cId="3703724664" sldId="258"/>
            <ac:spMk id="20" creationId="{F82BF3E2-EB0E-40D6-8835-2367A5316CA4}"/>
          </ac:spMkLst>
        </pc:spChg>
        <pc:spChg chg="add del">
          <ac:chgData name="Roland Buaben" userId="9b3cab52-cf17-477f-a883-2529a7176ae4" providerId="ADAL" clId="{9D04FD7F-556D-425A-AE21-4F9E7EDF4C39}" dt="2025-11-03T18:46:15.212" v="351" actId="26606"/>
          <ac:spMkLst>
            <pc:docMk/>
            <pc:sldMk cId="3703724664" sldId="258"/>
            <ac:spMk id="22" creationId="{481E86DD-89E6-42B2-8675-84B7C56BFF7D}"/>
          </ac:spMkLst>
        </pc:spChg>
        <pc:spChg chg="add">
          <ac:chgData name="Roland Buaben" userId="9b3cab52-cf17-477f-a883-2529a7176ae4" providerId="ADAL" clId="{9D04FD7F-556D-425A-AE21-4F9E7EDF4C39}" dt="2025-11-03T18:46:15.212" v="351" actId="26606"/>
          <ac:spMkLst>
            <pc:docMk/>
            <pc:sldMk cId="3703724664" sldId="258"/>
            <ac:spMk id="27" creationId="{2A785343-5D24-4118-A2E4-665D196F60C2}"/>
          </ac:spMkLst>
        </pc:spChg>
        <pc:spChg chg="add">
          <ac:chgData name="Roland Buaben" userId="9b3cab52-cf17-477f-a883-2529a7176ae4" providerId="ADAL" clId="{9D04FD7F-556D-425A-AE21-4F9E7EDF4C39}" dt="2025-11-03T18:46:15.212" v="351" actId="26606"/>
          <ac:spMkLst>
            <pc:docMk/>
            <pc:sldMk cId="3703724664" sldId="258"/>
            <ac:spMk id="29" creationId="{32F4D216-10B7-4DCA-A0A1-068E9E32F4F2}"/>
          </ac:spMkLst>
        </pc:spChg>
        <pc:picChg chg="add mod">
          <ac:chgData name="Roland Buaben" userId="9b3cab52-cf17-477f-a883-2529a7176ae4" providerId="ADAL" clId="{9D04FD7F-556D-425A-AE21-4F9E7EDF4C39}" dt="2025-11-03T18:30:58.065" v="32" actId="26606"/>
          <ac:picMkLst>
            <pc:docMk/>
            <pc:sldMk cId="3703724664" sldId="258"/>
            <ac:picMk id="5" creationId="{9CC35C16-6378-CBA0-545A-6810832E3C03}"/>
          </ac:picMkLst>
        </pc:picChg>
        <pc:picChg chg="add mod ord">
          <ac:chgData name="Roland Buaben" userId="9b3cab52-cf17-477f-a883-2529a7176ae4" providerId="ADAL" clId="{9D04FD7F-556D-425A-AE21-4F9E7EDF4C39}" dt="2025-11-03T18:50:52.250" v="502" actId="1076"/>
          <ac:picMkLst>
            <pc:docMk/>
            <pc:sldMk cId="3703724664" sldId="258"/>
            <ac:picMk id="7" creationId="{B286B681-39F8-C294-B075-508045B3FF34}"/>
          </ac:picMkLst>
        </pc:picChg>
        <pc:picChg chg="add mod ord">
          <ac:chgData name="Roland Buaben" userId="9b3cab52-cf17-477f-a883-2529a7176ae4" providerId="ADAL" clId="{9D04FD7F-556D-425A-AE21-4F9E7EDF4C39}" dt="2025-11-03T18:46:15.212" v="351" actId="26606"/>
          <ac:picMkLst>
            <pc:docMk/>
            <pc:sldMk cId="3703724664" sldId="258"/>
            <ac:picMk id="9" creationId="{FF8E1EF3-AA03-2C23-A446-58B6068F7168}"/>
          </ac:picMkLst>
        </pc:picChg>
        <pc:picChg chg="add mod">
          <ac:chgData name="Roland Buaben" userId="9b3cab52-cf17-477f-a883-2529a7176ae4" providerId="ADAL" clId="{9D04FD7F-556D-425A-AE21-4F9E7EDF4C39}" dt="2025-11-03T18:46:15.212" v="351" actId="26606"/>
          <ac:picMkLst>
            <pc:docMk/>
            <pc:sldMk cId="3703724664" sldId="258"/>
            <ac:picMk id="11" creationId="{22C19FD2-076D-8ED5-98BF-0F1C6E0269E7}"/>
          </ac:picMkLst>
        </pc:picChg>
        <pc:picChg chg="add mod">
          <ac:chgData name="Roland Buaben" userId="9b3cab52-cf17-477f-a883-2529a7176ae4" providerId="ADAL" clId="{9D04FD7F-556D-425A-AE21-4F9E7EDF4C39}" dt="2025-11-03T18:46:15.212" v="351" actId="26606"/>
          <ac:picMkLst>
            <pc:docMk/>
            <pc:sldMk cId="3703724664" sldId="258"/>
            <ac:picMk id="13" creationId="{A33F521C-32DC-DAD0-A443-7A13C3C92604}"/>
          </ac:picMkLst>
        </pc:picChg>
        <pc:picChg chg="add mod">
          <ac:chgData name="Roland Buaben" userId="9b3cab52-cf17-477f-a883-2529a7176ae4" providerId="ADAL" clId="{9D04FD7F-556D-425A-AE21-4F9E7EDF4C39}" dt="2025-11-03T18:46:53.725" v="361"/>
          <ac:picMkLst>
            <pc:docMk/>
            <pc:sldMk cId="3703724664" sldId="258"/>
            <ac:picMk id="15" creationId="{07A7E780-6B72-93F9-26FA-77CE346D094E}"/>
          </ac:picMkLst>
        </pc:picChg>
      </pc:sldChg>
      <pc:sldChg chg="addSp delSp modSp add mod ord">
        <pc:chgData name="Roland Buaben" userId="9b3cab52-cf17-477f-a883-2529a7176ae4" providerId="ADAL" clId="{9D04FD7F-556D-425A-AE21-4F9E7EDF4C39}" dt="2025-11-03T18:50:33.955" v="500"/>
        <pc:sldMkLst>
          <pc:docMk/>
          <pc:sldMk cId="3474281765" sldId="259"/>
        </pc:sldMkLst>
        <pc:spChg chg="add mod">
          <ac:chgData name="Roland Buaben" userId="9b3cab52-cf17-477f-a883-2529a7176ae4" providerId="ADAL" clId="{9D04FD7F-556D-425A-AE21-4F9E7EDF4C39}" dt="2025-11-03T18:45:10.426" v="347" actId="113"/>
          <ac:spMkLst>
            <pc:docMk/>
            <pc:sldMk cId="3474281765" sldId="259"/>
            <ac:spMk id="3" creationId="{10A041ED-E11D-72AA-7DA4-E0B46E24047B}"/>
          </ac:spMkLst>
        </pc:spChg>
        <pc:picChg chg="mod">
          <ac:chgData name="Roland Buaben" userId="9b3cab52-cf17-477f-a883-2529a7176ae4" providerId="ADAL" clId="{9D04FD7F-556D-425A-AE21-4F9E7EDF4C39}" dt="2025-11-03T18:44:53.745" v="325" actId="1076"/>
          <ac:picMkLst>
            <pc:docMk/>
            <pc:sldMk cId="3474281765" sldId="259"/>
            <ac:picMk id="5" creationId="{AF499BB0-68FF-DD64-9F49-970F4DA1764F}"/>
          </ac:picMkLst>
        </pc:picChg>
        <pc:picChg chg="del">
          <ac:chgData name="Roland Buaben" userId="9b3cab52-cf17-477f-a883-2529a7176ae4" providerId="ADAL" clId="{9D04FD7F-556D-425A-AE21-4F9E7EDF4C39}" dt="2025-11-03T18:41:35.158" v="245" actId="21"/>
          <ac:picMkLst>
            <pc:docMk/>
            <pc:sldMk cId="3474281765" sldId="259"/>
            <ac:picMk id="7" creationId="{DED7AF68-9882-044E-83E6-3520CECDF747}"/>
          </ac:picMkLst>
        </pc:picChg>
        <pc:picChg chg="del mod">
          <ac:chgData name="Roland Buaben" userId="9b3cab52-cf17-477f-a883-2529a7176ae4" providerId="ADAL" clId="{9D04FD7F-556D-425A-AE21-4F9E7EDF4C39}" dt="2025-11-03T18:40:58.301" v="234" actId="21"/>
          <ac:picMkLst>
            <pc:docMk/>
            <pc:sldMk cId="3474281765" sldId="259"/>
            <ac:picMk id="9" creationId="{9AF8B4A6-D344-5A83-3D83-136B418F578D}"/>
          </ac:picMkLst>
        </pc:picChg>
        <pc:picChg chg="del">
          <ac:chgData name="Roland Buaben" userId="9b3cab52-cf17-477f-a883-2529a7176ae4" providerId="ADAL" clId="{9D04FD7F-556D-425A-AE21-4F9E7EDF4C39}" dt="2025-11-03T18:40:05.376" v="222" actId="21"/>
          <ac:picMkLst>
            <pc:docMk/>
            <pc:sldMk cId="3474281765" sldId="259"/>
            <ac:picMk id="11" creationId="{58725019-D23D-A039-71A9-57D0A3EE5D3D}"/>
          </ac:picMkLst>
        </pc:picChg>
        <pc:picChg chg="del mod">
          <ac:chgData name="Roland Buaben" userId="9b3cab52-cf17-477f-a883-2529a7176ae4" providerId="ADAL" clId="{9D04FD7F-556D-425A-AE21-4F9E7EDF4C39}" dt="2025-11-03T18:39:25.293" v="209" actId="21"/>
          <ac:picMkLst>
            <pc:docMk/>
            <pc:sldMk cId="3474281765" sldId="259"/>
            <ac:picMk id="13" creationId="{DA62FDA1-FB44-B8B2-A220-F0B6BA3E7BC9}"/>
          </ac:picMkLst>
        </pc:picChg>
      </pc:sldChg>
      <pc:sldChg chg="addSp delSp modSp new mod ord">
        <pc:chgData name="Roland Buaben" userId="9b3cab52-cf17-477f-a883-2529a7176ae4" providerId="ADAL" clId="{9D04FD7F-556D-425A-AE21-4F9E7EDF4C39}" dt="2025-11-03T18:37:09.766" v="177" actId="478"/>
        <pc:sldMkLst>
          <pc:docMk/>
          <pc:sldMk cId="2986405909" sldId="260"/>
        </pc:sldMkLst>
        <pc:spChg chg="del">
          <ac:chgData name="Roland Buaben" userId="9b3cab52-cf17-477f-a883-2529a7176ae4" providerId="ADAL" clId="{9D04FD7F-556D-425A-AE21-4F9E7EDF4C39}" dt="2025-11-03T18:31:28.863" v="36" actId="478"/>
          <ac:spMkLst>
            <pc:docMk/>
            <pc:sldMk cId="2986405909" sldId="260"/>
            <ac:spMk id="2" creationId="{9894E654-A46C-A2B5-5412-CA557303059B}"/>
          </ac:spMkLst>
        </pc:spChg>
        <pc:spChg chg="del">
          <ac:chgData name="Roland Buaben" userId="9b3cab52-cf17-477f-a883-2529a7176ae4" providerId="ADAL" clId="{9D04FD7F-556D-425A-AE21-4F9E7EDF4C39}" dt="2025-11-03T18:31:31.576" v="37" actId="478"/>
          <ac:spMkLst>
            <pc:docMk/>
            <pc:sldMk cId="2986405909" sldId="260"/>
            <ac:spMk id="3" creationId="{5F015950-C079-CD2F-47D1-B85506978592}"/>
          </ac:spMkLst>
        </pc:spChg>
        <pc:spChg chg="add mod">
          <ac:chgData name="Roland Buaben" userId="9b3cab52-cf17-477f-a883-2529a7176ae4" providerId="ADAL" clId="{9D04FD7F-556D-425A-AE21-4F9E7EDF4C39}" dt="2025-11-03T18:33:37.756" v="125" actId="14100"/>
          <ac:spMkLst>
            <pc:docMk/>
            <pc:sldMk cId="2986405909" sldId="260"/>
            <ac:spMk id="5" creationId="{DBF00BAC-FE16-9C13-4E0F-0117C01E28EA}"/>
          </ac:spMkLst>
        </pc:spChg>
        <pc:spChg chg="add del mod">
          <ac:chgData name="Roland Buaben" userId="9b3cab52-cf17-477f-a883-2529a7176ae4" providerId="ADAL" clId="{9D04FD7F-556D-425A-AE21-4F9E7EDF4C39}" dt="2025-11-03T18:37:09.766" v="177" actId="478"/>
          <ac:spMkLst>
            <pc:docMk/>
            <pc:sldMk cId="2986405909" sldId="260"/>
            <ac:spMk id="6" creationId="{8B8905B8-05A8-BF36-C189-14B13059E542}"/>
          </ac:spMkLst>
        </pc:spChg>
        <pc:picChg chg="add mod">
          <ac:chgData name="Roland Buaben" userId="9b3cab52-cf17-477f-a883-2529a7176ae4" providerId="ADAL" clId="{9D04FD7F-556D-425A-AE21-4F9E7EDF4C39}" dt="2025-11-03T18:33:23.701" v="122" actId="14100"/>
          <ac:picMkLst>
            <pc:docMk/>
            <pc:sldMk cId="2986405909" sldId="260"/>
            <ac:picMk id="11" creationId="{57C3C4CC-C549-DCAC-62E6-90D9025A49AE}"/>
          </ac:picMkLst>
        </pc:picChg>
      </pc:sldChg>
      <pc:sldChg chg="addSp modSp add mod ord">
        <pc:chgData name="Roland Buaben" userId="9b3cab52-cf17-477f-a883-2529a7176ae4" providerId="ADAL" clId="{9D04FD7F-556D-425A-AE21-4F9E7EDF4C39}" dt="2025-11-03T18:45:19.394" v="349"/>
        <pc:sldMkLst>
          <pc:docMk/>
          <pc:sldMk cId="161887241" sldId="261"/>
        </pc:sldMkLst>
        <pc:picChg chg="add mod">
          <ac:chgData name="Roland Buaben" userId="9b3cab52-cf17-477f-a883-2529a7176ae4" providerId="ADAL" clId="{9D04FD7F-556D-425A-AE21-4F9E7EDF4C39}" dt="2025-11-03T18:37:36.759" v="182" actId="1076"/>
          <ac:picMkLst>
            <pc:docMk/>
            <pc:sldMk cId="161887241" sldId="261"/>
            <ac:picMk id="2" creationId="{B99C0AF9-94B6-01CD-9825-D36E60170D69}"/>
          </ac:picMkLst>
        </pc:picChg>
      </pc:sldChg>
      <pc:sldChg chg="addSp delSp modSp add mod ord">
        <pc:chgData name="Roland Buaben" userId="9b3cab52-cf17-477f-a883-2529a7176ae4" providerId="ADAL" clId="{9D04FD7F-556D-425A-AE21-4F9E7EDF4C39}" dt="2025-11-03T18:50:14.331" v="494"/>
        <pc:sldMkLst>
          <pc:docMk/>
          <pc:sldMk cId="1872662901" sldId="262"/>
        </pc:sldMkLst>
        <pc:spChg chg="add mod">
          <ac:chgData name="Roland Buaben" userId="9b3cab52-cf17-477f-a883-2529a7176ae4" providerId="ADAL" clId="{9D04FD7F-556D-425A-AE21-4F9E7EDF4C39}" dt="2025-11-03T18:43:35.482" v="315" actId="20577"/>
          <ac:spMkLst>
            <pc:docMk/>
            <pc:sldMk cId="1872662901" sldId="262"/>
            <ac:spMk id="4" creationId="{858B231A-4956-9FCB-E8FF-A8371E9EF7B5}"/>
          </ac:spMkLst>
        </pc:spChg>
        <pc:spChg chg="add mod">
          <ac:chgData name="Roland Buaben" userId="9b3cab52-cf17-477f-a883-2529a7176ae4" providerId="ADAL" clId="{9D04FD7F-556D-425A-AE21-4F9E7EDF4C39}" dt="2025-11-03T18:44:31.716" v="320" actId="1076"/>
          <ac:spMkLst>
            <pc:docMk/>
            <pc:sldMk cId="1872662901" sldId="262"/>
            <ac:spMk id="5" creationId="{C31C163C-E666-2AD2-40F3-ECDDCCB87FC3}"/>
          </ac:spMkLst>
        </pc:spChg>
        <pc:picChg chg="del">
          <ac:chgData name="Roland Buaben" userId="9b3cab52-cf17-477f-a883-2529a7176ae4" providerId="ADAL" clId="{9D04FD7F-556D-425A-AE21-4F9E7EDF4C39}" dt="2025-11-03T18:37:49.919" v="187" actId="478"/>
          <ac:picMkLst>
            <pc:docMk/>
            <pc:sldMk cId="1872662901" sldId="262"/>
            <ac:picMk id="2" creationId="{96499268-F5FD-5CD1-14B5-B050E4C92F50}"/>
          </ac:picMkLst>
        </pc:picChg>
        <pc:picChg chg="add mod">
          <ac:chgData name="Roland Buaben" userId="9b3cab52-cf17-477f-a883-2529a7176ae4" providerId="ADAL" clId="{9D04FD7F-556D-425A-AE21-4F9E7EDF4C39}" dt="2025-11-03T18:42:59.348" v="292" actId="1076"/>
          <ac:picMkLst>
            <pc:docMk/>
            <pc:sldMk cId="1872662901" sldId="262"/>
            <ac:picMk id="3" creationId="{DED7AF68-9882-044E-83E6-3520CECDF747}"/>
          </ac:picMkLst>
        </pc:picChg>
        <pc:picChg chg="add mod">
          <ac:chgData name="Roland Buaben" userId="9b3cab52-cf17-477f-a883-2529a7176ae4" providerId="ADAL" clId="{9D04FD7F-556D-425A-AE21-4F9E7EDF4C39}" dt="2025-11-03T18:42:16.535" v="262" actId="14100"/>
          <ac:picMkLst>
            <pc:docMk/>
            <pc:sldMk cId="1872662901" sldId="262"/>
            <ac:picMk id="7" creationId="{DD16BAB5-A0A4-1B42-B42E-97C8A540E356}"/>
          </ac:picMkLst>
        </pc:picChg>
        <pc:picChg chg="add mod">
          <ac:chgData name="Roland Buaben" userId="9b3cab52-cf17-477f-a883-2529a7176ae4" providerId="ADAL" clId="{9D04FD7F-556D-425A-AE21-4F9E7EDF4C39}" dt="2025-11-03T18:40:08.082" v="223"/>
          <ac:picMkLst>
            <pc:docMk/>
            <pc:sldMk cId="1872662901" sldId="262"/>
            <ac:picMk id="11" creationId="{58725019-D23D-A039-71A9-57D0A3EE5D3D}"/>
          </ac:picMkLst>
        </pc:picChg>
      </pc:sldChg>
      <pc:sldChg chg="addSp delSp modSp add mod ord">
        <pc:chgData name="Roland Buaben" userId="9b3cab52-cf17-477f-a883-2529a7176ae4" providerId="ADAL" clId="{9D04FD7F-556D-425A-AE21-4F9E7EDF4C39}" dt="2025-11-03T18:50:00.974" v="492"/>
        <pc:sldMkLst>
          <pc:docMk/>
          <pc:sldMk cId="2441036742" sldId="263"/>
        </pc:sldMkLst>
        <pc:picChg chg="del">
          <ac:chgData name="Roland Buaben" userId="9b3cab52-cf17-477f-a883-2529a7176ae4" providerId="ADAL" clId="{9D04FD7F-556D-425A-AE21-4F9E7EDF4C39}" dt="2025-11-03T18:39:22.093" v="208" actId="478"/>
          <ac:picMkLst>
            <pc:docMk/>
            <pc:sldMk cId="2441036742" sldId="263"/>
            <ac:picMk id="7" creationId="{DBD790B0-D858-C46E-1206-C5F88BE6DAE2}"/>
          </ac:picMkLst>
        </pc:picChg>
        <pc:picChg chg="add mod">
          <ac:chgData name="Roland Buaben" userId="9b3cab52-cf17-477f-a883-2529a7176ae4" providerId="ADAL" clId="{9D04FD7F-556D-425A-AE21-4F9E7EDF4C39}" dt="2025-11-03T18:39:41.398" v="215" actId="14100"/>
          <ac:picMkLst>
            <pc:docMk/>
            <pc:sldMk cId="2441036742" sldId="263"/>
            <ac:picMk id="13" creationId="{DA62FDA1-FB44-B8B2-A220-F0B6BA3E7BC9}"/>
          </ac:picMkLst>
        </pc:picChg>
      </pc:sldChg>
      <pc:sldChg chg="addSp delSp modSp add mod ord setBg">
        <pc:chgData name="Roland Buaben" userId="9b3cab52-cf17-477f-a883-2529a7176ae4" providerId="ADAL" clId="{9D04FD7F-556D-425A-AE21-4F9E7EDF4C39}" dt="2025-11-03T18:50:28.733" v="498"/>
        <pc:sldMkLst>
          <pc:docMk/>
          <pc:sldMk cId="3640819318" sldId="264"/>
        </pc:sldMkLst>
        <pc:spChg chg="add del">
          <ac:chgData name="Roland Buaben" userId="9b3cab52-cf17-477f-a883-2529a7176ae4" providerId="ADAL" clId="{9D04FD7F-556D-425A-AE21-4F9E7EDF4C39}" dt="2025-11-03T18:40:43.766" v="230" actId="26606"/>
          <ac:spMkLst>
            <pc:docMk/>
            <pc:sldMk cId="3640819318" sldId="264"/>
            <ac:spMk id="4" creationId="{A8D57A06-A426-446D-B02C-A2DC6B62E45E}"/>
          </ac:spMkLst>
        </pc:spChg>
        <pc:spChg chg="add del">
          <ac:chgData name="Roland Buaben" userId="9b3cab52-cf17-477f-a883-2529a7176ae4" providerId="ADAL" clId="{9D04FD7F-556D-425A-AE21-4F9E7EDF4C39}" dt="2025-11-03T18:40:47.704" v="232" actId="26606"/>
          <ac:spMkLst>
            <pc:docMk/>
            <pc:sldMk cId="3640819318" sldId="264"/>
            <ac:spMk id="5" creationId="{AB8C311F-7253-4AED-9701-7FC0708C41C7}"/>
          </ac:spMkLst>
        </pc:spChg>
        <pc:spChg chg="add del">
          <ac:chgData name="Roland Buaben" userId="9b3cab52-cf17-477f-a883-2529a7176ae4" providerId="ADAL" clId="{9D04FD7F-556D-425A-AE21-4F9E7EDF4C39}" dt="2025-11-03T18:40:47.704" v="232" actId="26606"/>
          <ac:spMkLst>
            <pc:docMk/>
            <pc:sldMk cId="3640819318" sldId="264"/>
            <ac:spMk id="6" creationId="{E2384209-CB15-4CDF-9D31-C44FD9A3F20D}"/>
          </ac:spMkLst>
        </pc:spChg>
        <pc:spChg chg="add del">
          <ac:chgData name="Roland Buaben" userId="9b3cab52-cf17-477f-a883-2529a7176ae4" providerId="ADAL" clId="{9D04FD7F-556D-425A-AE21-4F9E7EDF4C39}" dt="2025-11-03T18:40:43.766" v="230" actId="26606"/>
          <ac:spMkLst>
            <pc:docMk/>
            <pc:sldMk cId="3640819318" sldId="264"/>
            <ac:spMk id="7" creationId="{AB8C311F-7253-4AED-9701-7FC0708C41C7}"/>
          </ac:spMkLst>
        </pc:spChg>
        <pc:spChg chg="add del">
          <ac:chgData name="Roland Buaben" userId="9b3cab52-cf17-477f-a883-2529a7176ae4" providerId="ADAL" clId="{9D04FD7F-556D-425A-AE21-4F9E7EDF4C39}" dt="2025-11-03T18:40:47.704" v="232" actId="26606"/>
          <ac:spMkLst>
            <pc:docMk/>
            <pc:sldMk cId="3640819318" sldId="264"/>
            <ac:spMk id="8" creationId="{2633B3B5-CC90-43F0-8714-D31D1F3F0209}"/>
          </ac:spMkLst>
        </pc:spChg>
        <pc:spChg chg="add del">
          <ac:chgData name="Roland Buaben" userId="9b3cab52-cf17-477f-a883-2529a7176ae4" providerId="ADAL" clId="{9D04FD7F-556D-425A-AE21-4F9E7EDF4C39}" dt="2025-11-03T18:40:43.766" v="230" actId="26606"/>
          <ac:spMkLst>
            <pc:docMk/>
            <pc:sldMk cId="3640819318" sldId="264"/>
            <ac:spMk id="9" creationId="{E2384209-CB15-4CDF-9D31-C44FD9A3F20D}"/>
          </ac:spMkLst>
        </pc:spChg>
        <pc:spChg chg="add del">
          <ac:chgData name="Roland Buaben" userId="9b3cab52-cf17-477f-a883-2529a7176ae4" providerId="ADAL" clId="{9D04FD7F-556D-425A-AE21-4F9E7EDF4C39}" dt="2025-11-03T18:40:47.704" v="232" actId="26606"/>
          <ac:spMkLst>
            <pc:docMk/>
            <pc:sldMk cId="3640819318" sldId="264"/>
            <ac:spMk id="10" creationId="{A8D57A06-A426-446D-B02C-A2DC6B62E45E}"/>
          </ac:spMkLst>
        </pc:spChg>
        <pc:spChg chg="add del">
          <ac:chgData name="Roland Buaben" userId="9b3cab52-cf17-477f-a883-2529a7176ae4" providerId="ADAL" clId="{9D04FD7F-556D-425A-AE21-4F9E7EDF4C39}" dt="2025-11-03T18:40:43.766" v="230" actId="26606"/>
          <ac:spMkLst>
            <pc:docMk/>
            <pc:sldMk cId="3640819318" sldId="264"/>
            <ac:spMk id="11" creationId="{2633B3B5-CC90-43F0-8714-D31D1F3F0209}"/>
          </ac:spMkLst>
        </pc:spChg>
        <pc:picChg chg="add mod">
          <ac:chgData name="Roland Buaben" userId="9b3cab52-cf17-477f-a883-2529a7176ae4" providerId="ADAL" clId="{9D04FD7F-556D-425A-AE21-4F9E7EDF4C39}" dt="2025-11-03T18:40:47.704" v="232" actId="26606"/>
          <ac:picMkLst>
            <pc:docMk/>
            <pc:sldMk cId="3640819318" sldId="264"/>
            <ac:picMk id="2" creationId="{FADC41C4-E6AE-6125-794E-68E05CFA718D}"/>
          </ac:picMkLst>
        </pc:picChg>
        <pc:picChg chg="del">
          <ac:chgData name="Roland Buaben" userId="9b3cab52-cf17-477f-a883-2529a7176ae4" providerId="ADAL" clId="{9D04FD7F-556D-425A-AE21-4F9E7EDF4C39}" dt="2025-11-03T18:39:58.464" v="219" actId="478"/>
          <ac:picMkLst>
            <pc:docMk/>
            <pc:sldMk cId="3640819318" sldId="264"/>
            <ac:picMk id="13" creationId="{E5534FF1-251D-0390-A0C2-F1DE358D45F1}"/>
          </ac:picMkLst>
        </pc:picChg>
      </pc:sldChg>
      <pc:sldChg chg="addSp delSp modSp new mod ord">
        <pc:chgData name="Roland Buaben" userId="9b3cab52-cf17-477f-a883-2529a7176ae4" providerId="ADAL" clId="{9D04FD7F-556D-425A-AE21-4F9E7EDF4C39}" dt="2025-11-03T18:50:20.992" v="496"/>
        <pc:sldMkLst>
          <pc:docMk/>
          <pc:sldMk cId="2595428034" sldId="265"/>
        </pc:sldMkLst>
        <pc:spChg chg="del">
          <ac:chgData name="Roland Buaben" userId="9b3cab52-cf17-477f-a883-2529a7176ae4" providerId="ADAL" clId="{9D04FD7F-556D-425A-AE21-4F9E7EDF4C39}" dt="2025-11-03T18:41:14.527" v="238" actId="478"/>
          <ac:spMkLst>
            <pc:docMk/>
            <pc:sldMk cId="2595428034" sldId="265"/>
            <ac:spMk id="2" creationId="{06CF22E6-E61E-0867-2C47-1DD5E82FBA83}"/>
          </ac:spMkLst>
        </pc:spChg>
        <pc:spChg chg="del mod">
          <ac:chgData name="Roland Buaben" userId="9b3cab52-cf17-477f-a883-2529a7176ae4" providerId="ADAL" clId="{9D04FD7F-556D-425A-AE21-4F9E7EDF4C39}" dt="2025-11-03T18:41:12.978" v="237" actId="478"/>
          <ac:spMkLst>
            <pc:docMk/>
            <pc:sldMk cId="2595428034" sldId="265"/>
            <ac:spMk id="3" creationId="{31016D9D-B89A-70D4-129E-1FC7CF921633}"/>
          </ac:spMkLst>
        </pc:spChg>
        <pc:picChg chg="add mod">
          <ac:chgData name="Roland Buaben" userId="9b3cab52-cf17-477f-a883-2529a7176ae4" providerId="ADAL" clId="{9D04FD7F-556D-425A-AE21-4F9E7EDF4C39}" dt="2025-11-03T18:41:20.739" v="241" actId="1076"/>
          <ac:picMkLst>
            <pc:docMk/>
            <pc:sldMk cId="2595428034" sldId="265"/>
            <ac:picMk id="9" creationId="{9AF8B4A6-D344-5A83-3D83-136B418F578D}"/>
          </ac:picMkLst>
        </pc:picChg>
      </pc:sldChg>
      <pc:sldChg chg="addSp delSp modSp new del mod">
        <pc:chgData name="Roland Buaben" userId="9b3cab52-cf17-477f-a883-2529a7176ae4" providerId="ADAL" clId="{9D04FD7F-556D-425A-AE21-4F9E7EDF4C39}" dt="2025-11-03T18:49:38.894" v="487" actId="2696"/>
        <pc:sldMkLst>
          <pc:docMk/>
          <pc:sldMk cId="938651568" sldId="266"/>
        </pc:sldMkLst>
        <pc:spChg chg="del">
          <ac:chgData name="Roland Buaben" userId="9b3cab52-cf17-477f-a883-2529a7176ae4" providerId="ADAL" clId="{9D04FD7F-556D-425A-AE21-4F9E7EDF4C39}" dt="2025-11-03T18:41:30.692" v="244" actId="478"/>
          <ac:spMkLst>
            <pc:docMk/>
            <pc:sldMk cId="938651568" sldId="266"/>
            <ac:spMk id="2" creationId="{B4B28EEE-C093-9C48-66E7-789019EEB9A7}"/>
          </ac:spMkLst>
        </pc:spChg>
        <pc:spChg chg="del">
          <ac:chgData name="Roland Buaben" userId="9b3cab52-cf17-477f-a883-2529a7176ae4" providerId="ADAL" clId="{9D04FD7F-556D-425A-AE21-4F9E7EDF4C39}" dt="2025-11-03T18:41:29.104" v="243" actId="478"/>
          <ac:spMkLst>
            <pc:docMk/>
            <pc:sldMk cId="938651568" sldId="266"/>
            <ac:spMk id="3" creationId="{AE663EA4-E592-0240-002D-19CA393351C8}"/>
          </ac:spMkLst>
        </pc:spChg>
        <pc:picChg chg="add del mod">
          <ac:chgData name="Roland Buaben" userId="9b3cab52-cf17-477f-a883-2529a7176ae4" providerId="ADAL" clId="{9D04FD7F-556D-425A-AE21-4F9E7EDF4C39}" dt="2025-11-03T18:41:51.947" v="251" actId="21"/>
          <ac:picMkLst>
            <pc:docMk/>
            <pc:sldMk cId="938651568" sldId="266"/>
            <ac:picMk id="7" creationId="{DED7AF68-9882-044E-83E6-3520CECDF747}"/>
          </ac:picMkLst>
        </pc:picChg>
      </pc:sldChg>
      <pc:sldChg chg="add del">
        <pc:chgData name="Roland Buaben" userId="9b3cab52-cf17-477f-a883-2529a7176ae4" providerId="ADAL" clId="{9D04FD7F-556D-425A-AE21-4F9E7EDF4C39}" dt="2025-11-03T18:49:41.091" v="488" actId="2696"/>
        <pc:sldMkLst>
          <pc:docMk/>
          <pc:sldMk cId="3364743236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0D3D7-3356-4527-BE75-DE835AF5D87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85034-A593-431E-9A59-B1224182E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1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85034-A593-431E-9A59-B1224182E0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6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5DD87-3E0A-9005-7403-EAC965FC3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5B871-296C-8FF2-B7F3-7A9CF362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AA4C-ADCE-14E3-A716-A3DEB9069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36723-94B3-B097-DA83-01D016D2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03D06-01A8-2301-3F9E-CD46926B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4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BCBA-AE2F-B8C6-1244-DFC635F8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45A48-C1F5-1880-1036-807B0FD51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2C134-B0F2-7A24-620E-3C1261F6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D583E-00D8-0984-8F97-489309BD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7FA80-C27B-620C-3383-3ACF9D7F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2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52E05-C340-1173-3AB0-40DECA92F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DCF9A-D9D0-EFB5-0A0C-9B8FB3F26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194AA-E535-2F4C-FC91-640AA978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6D2A9-E801-099A-CF1C-96A110E6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B7CE1-8F58-C597-7D09-10B288B2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6199-8331-FB19-748E-3F14E4B4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6D4AF-0451-D946-EDF6-8D63A3A93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FACDE-34E2-2E87-674B-964658DD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23F21-C426-669E-F033-FE1CE95B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5E6B8-9756-4B27-5802-76D67826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5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CACD6-927F-AEF4-B9AA-C6739D11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74067-4204-6630-47AC-4D01B1110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CFF94-CC97-1275-ADD3-D05DE53F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3703-BF7C-76E8-8202-EF802278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60896-A8F0-7DC8-2486-EC416751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7F98-9CAA-BD3D-EC12-58838796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29C27-2006-53A2-8200-5982314B7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6BF6F-278D-5F24-AAA5-1357967B1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45960-43EB-0E98-14E9-A5EABD6F0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E60A0-C4AB-740E-4074-94DD7610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E1EFB-127B-8166-3634-D430F32F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2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40A7-58B4-9D6C-ABFB-78DD126F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AC8EA-B503-F925-7198-87B11A295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86CDA-E54D-A5D8-9AE2-3C0727C4A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278B3-BE83-1973-31F3-F28A40E18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6A6AD-AC7A-4900-7D23-1CD71C541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BB21B-46D4-7E0E-CEC7-2FC4A77E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A459B-E41F-3609-D796-4DC49F18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15CF5-2769-F679-9D1D-26CF42AC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3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08BC2-552F-C5C2-C433-ED0625A8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84BAB-09EC-4923-9879-4773BEA6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6AEC8-6AD9-525E-B494-365A6F70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067F3-72CC-7358-48BD-7B902F15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4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016E81-2E23-EC57-349F-0B06B9C7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66D414-B933-E2B5-82F0-E9E680D1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9DAFE-D9B1-6D12-502E-DF72D2B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9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2ABA7-8C59-8852-8A4B-CBC9B3534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10BDD-4459-AB5A-2722-3AC34B81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EAFA7-CE45-4239-6A2B-97EB62B67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84BE3-20B6-2708-4220-4C01446CF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5901B-50BB-F141-B14B-11AC4D78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2517E-FB82-1B9A-66F5-6FFD3C616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8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BBD4B-F523-EF7E-833F-20E856B3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6DF819-C66D-DA47-7205-5C97B1199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5EF92-F976-4D57-C0AC-66843D18B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B9C4F-9677-0E85-C58E-0DFA6DEB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27865-7890-F102-57E3-88D70034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CD13E-73D4-47CE-EF0F-C9085C6F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2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D540E-9863-541E-46F6-2D11B886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E61C3-C224-53BF-E669-D132DAD3B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F5304-325D-34F1-29BA-67888A4BD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52731-A6EB-4F70-8250-740C976C9C1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D2CF3-77C3-B67B-CA44-588BAC1DA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C9E4B-B9B5-8CD9-AA2A-16AEA4BF0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B6F92F-6448-48D8-BF11-95263873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5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ports field with a blue line&#10;&#10;AI-generated content may be incorrect.">
            <a:extLst>
              <a:ext uri="{FF2B5EF4-FFF2-40B4-BE49-F238E27FC236}">
                <a16:creationId xmlns:a16="http://schemas.microsoft.com/office/drawing/2014/main" id="{B286B681-39F8-C294-B075-508045B3F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8" r="-3" b="20018"/>
          <a:stretch>
            <a:fillRect/>
          </a:stretch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E1EF3-AA03-2C23-A446-58B6068F7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532"/>
          <a:stretch>
            <a:fillRect/>
          </a:stretch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4" descr="A close-up of several different colored tiles&#10;&#10;AI-generated content may be incorrect.">
            <a:extLst>
              <a:ext uri="{FF2B5EF4-FFF2-40B4-BE49-F238E27FC236}">
                <a16:creationId xmlns:a16="http://schemas.microsoft.com/office/drawing/2014/main" id="{9CC35C16-6378-CBA0-545A-6810832E3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r="2474" b="5"/>
          <a:stretch>
            <a:fillRect/>
          </a:stretch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Picture 10" descr="A basketball court with a hoop in the middle&#10;&#10;AI-generated content may be incorrect.">
            <a:extLst>
              <a:ext uri="{FF2B5EF4-FFF2-40B4-BE49-F238E27FC236}">
                <a16:creationId xmlns:a16="http://schemas.microsoft.com/office/drawing/2014/main" id="{22C19FD2-076D-8ED5-98BF-0F1C6E026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5"/>
          <a:stretch>
            <a:fillRect/>
          </a:stretch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red rubber pad with a square pattern&#10;&#10;AI-generated content may be incorrect.">
            <a:extLst>
              <a:ext uri="{FF2B5EF4-FFF2-40B4-BE49-F238E27FC236}">
                <a16:creationId xmlns:a16="http://schemas.microsoft.com/office/drawing/2014/main" id="{A33F521C-32DC-DAD0-A443-7A13C3C92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r="4012" b="1"/>
          <a:stretch>
            <a:fillRect/>
          </a:stretch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E64E22-5EDA-925E-06FF-32D4CE8EAD96}"/>
              </a:ext>
            </a:extLst>
          </p:cNvPr>
          <p:cNvSpPr txBox="1"/>
          <p:nvPr/>
        </p:nvSpPr>
        <p:spPr>
          <a:xfrm>
            <a:off x="63612" y="6276774"/>
            <a:ext cx="5289437" cy="581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Photos Courtesy of Tim VanderHeiden, SafePath Products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1954A-8E9A-C4B8-5DF2-265B8CE4EC11}"/>
              </a:ext>
            </a:extLst>
          </p:cNvPr>
          <p:cNvSpPr txBox="1"/>
          <p:nvPr/>
        </p:nvSpPr>
        <p:spPr>
          <a:xfrm>
            <a:off x="373007" y="3596608"/>
            <a:ext cx="5622276" cy="816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</a:rPr>
              <a:t>Examples of Commercial Products Made from Recycled Tires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52DF3C-AF7A-8222-347A-875D72B61F5A}"/>
              </a:ext>
            </a:extLst>
          </p:cNvPr>
          <p:cNvSpPr txBox="1"/>
          <p:nvPr/>
        </p:nvSpPr>
        <p:spPr>
          <a:xfrm>
            <a:off x="373007" y="4523837"/>
            <a:ext cx="3543010" cy="326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b="1" dirty="0"/>
              <a:t>Molded &amp; Extruded Products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24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205A89CC-4A47-2BEA-A969-EBD3BFBCBF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633336"/>
              </p:ext>
            </p:extLst>
          </p:nvPr>
        </p:nvGraphicFramePr>
        <p:xfrm>
          <a:off x="528554" y="0"/>
          <a:ext cx="11134891" cy="626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6296" imgH="3429229" progId="PowerPoint.Show.12">
                  <p:embed/>
                </p:oleObj>
              </mc:Choice>
              <mc:Fallback>
                <p:oleObj name="Presentation" r:id="rId2" imgW="6096296" imgH="3429229" progId="PowerPoint.Show.12">
                  <p:embed/>
                  <p:pic>
                    <p:nvPicPr>
                      <p:cNvPr id="4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05A89CC-4A47-2BEA-A969-EBD3BFBCBF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554" y="0"/>
                        <a:ext cx="11134891" cy="6263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E67341-8943-D8EC-DE7A-865EA6DF0E0B}"/>
              </a:ext>
            </a:extLst>
          </p:cNvPr>
          <p:cNvSpPr txBox="1"/>
          <p:nvPr/>
        </p:nvSpPr>
        <p:spPr>
          <a:xfrm>
            <a:off x="470898" y="6263376"/>
            <a:ext cx="3964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 Doormat made from recycled tires</a:t>
            </a:r>
          </a:p>
        </p:txBody>
      </p:sp>
    </p:spTree>
    <p:extLst>
      <p:ext uri="{BB962C8B-B14F-4D97-AF65-F5344CB8AC3E}">
        <p14:creationId xmlns:p14="http://schemas.microsoft.com/office/powerpoint/2010/main" val="145880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04A37-3199-90F0-2F48-8C65BB9C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ano keyboard on the floor&#10;&#10;AI-generated content may be incorrect.">
            <a:extLst>
              <a:ext uri="{FF2B5EF4-FFF2-40B4-BE49-F238E27FC236}">
                <a16:creationId xmlns:a16="http://schemas.microsoft.com/office/drawing/2014/main" id="{B99C0AF9-94B6-01CD-9825-D36E60170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" y="106597"/>
            <a:ext cx="11812988" cy="66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33990-418E-5A8B-5C06-7CBE9D7D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wling alley with a digital tablet&#10;&#10;AI-generated content may be incorrect.">
            <a:extLst>
              <a:ext uri="{FF2B5EF4-FFF2-40B4-BE49-F238E27FC236}">
                <a16:creationId xmlns:a16="http://schemas.microsoft.com/office/drawing/2014/main" id="{DD16BAB5-A0A4-1B42-B42E-97C8A540E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4" y="174930"/>
            <a:ext cx="4315735" cy="5754314"/>
          </a:xfrm>
          <a:prstGeom prst="rect">
            <a:avLst/>
          </a:prstGeom>
        </p:spPr>
      </p:pic>
      <p:pic>
        <p:nvPicPr>
          <p:cNvPr id="3" name="Picture 2" descr="A sports field with a blue line&#10;&#10;AI-generated content may be incorrect.">
            <a:extLst>
              <a:ext uri="{FF2B5EF4-FFF2-40B4-BE49-F238E27FC236}">
                <a16:creationId xmlns:a16="http://schemas.microsoft.com/office/drawing/2014/main" id="{DED7AF68-9882-044E-83E6-3520CECDF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332" y="84816"/>
            <a:ext cx="4450907" cy="5934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8B231A-4956-9FCB-E8FF-A8371E9EF7B5}"/>
              </a:ext>
            </a:extLst>
          </p:cNvPr>
          <p:cNvSpPr txBox="1"/>
          <p:nvPr/>
        </p:nvSpPr>
        <p:spPr>
          <a:xfrm>
            <a:off x="240310" y="6109471"/>
            <a:ext cx="499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 Bowling alley floors made from recycled tires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C163C-E666-2AD2-40F3-ECDDCCB87FC3}"/>
              </a:ext>
            </a:extLst>
          </p:cNvPr>
          <p:cNvSpPr txBox="1"/>
          <p:nvPr/>
        </p:nvSpPr>
        <p:spPr>
          <a:xfrm>
            <a:off x="6960044" y="6174591"/>
            <a:ext cx="4609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Athletic track made from recycled tires</a:t>
            </a:r>
          </a:p>
        </p:txBody>
      </p:sp>
    </p:spTree>
    <p:extLst>
      <p:ext uri="{BB962C8B-B14F-4D97-AF65-F5344CB8AC3E}">
        <p14:creationId xmlns:p14="http://schemas.microsoft.com/office/powerpoint/2010/main" val="187266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y mat made from recycled tires on a front door">
            <a:extLst>
              <a:ext uri="{FF2B5EF4-FFF2-40B4-BE49-F238E27FC236}">
                <a16:creationId xmlns:a16="http://schemas.microsoft.com/office/drawing/2014/main" id="{57C3C4CC-C549-DCAC-62E6-90D9025A4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9" y="176456"/>
            <a:ext cx="9106449" cy="6069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00BAC-FE16-9C13-4E0F-0117C01E28EA}"/>
              </a:ext>
            </a:extLst>
          </p:cNvPr>
          <p:cNvSpPr txBox="1"/>
          <p:nvPr/>
        </p:nvSpPr>
        <p:spPr>
          <a:xfrm>
            <a:off x="97186" y="6312212"/>
            <a:ext cx="3964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 Doormat made from recycled tires</a:t>
            </a:r>
          </a:p>
        </p:txBody>
      </p:sp>
    </p:spTree>
    <p:extLst>
      <p:ext uri="{BB962C8B-B14F-4D97-AF65-F5344CB8AC3E}">
        <p14:creationId xmlns:p14="http://schemas.microsoft.com/office/powerpoint/2010/main" val="298640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asketball court in a gym&#10;&#10;AI-generated content may be incorrect.">
            <a:extLst>
              <a:ext uri="{FF2B5EF4-FFF2-40B4-BE49-F238E27FC236}">
                <a16:creationId xmlns:a16="http://schemas.microsoft.com/office/drawing/2014/main" id="{9AF8B4A6-D344-5A83-3D83-136B418F5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30" y="182880"/>
            <a:ext cx="8541395" cy="62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2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C9E19-31B3-83DA-CD81-08C4571B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sketball court with a hoop in the middle&#10;&#10;AI-generated content may be incorrect.">
            <a:extLst>
              <a:ext uri="{FF2B5EF4-FFF2-40B4-BE49-F238E27FC236}">
                <a16:creationId xmlns:a16="http://schemas.microsoft.com/office/drawing/2014/main" id="{FADC41C4-E6AE-6125-794E-68E05CFA7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32" y="222636"/>
            <a:ext cx="8550302" cy="64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1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43864-031C-3471-2CDF-AC128E0B8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different colored tiles&#10;&#10;AI-generated content may be incorrect.">
            <a:extLst>
              <a:ext uri="{FF2B5EF4-FFF2-40B4-BE49-F238E27FC236}">
                <a16:creationId xmlns:a16="http://schemas.microsoft.com/office/drawing/2014/main" id="{AF499BB0-68FF-DD64-9F49-970F4DA17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8" y="275724"/>
            <a:ext cx="9753600" cy="5920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A041ED-E11D-72AA-7DA4-E0B46E24047B}"/>
              </a:ext>
            </a:extLst>
          </p:cNvPr>
          <p:cNvSpPr txBox="1"/>
          <p:nvPr/>
        </p:nvSpPr>
        <p:spPr>
          <a:xfrm>
            <a:off x="2100470" y="60869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Floor tiles made from recycled tires</a:t>
            </a:r>
          </a:p>
        </p:txBody>
      </p:sp>
    </p:spTree>
    <p:extLst>
      <p:ext uri="{BB962C8B-B14F-4D97-AF65-F5344CB8AC3E}">
        <p14:creationId xmlns:p14="http://schemas.microsoft.com/office/powerpoint/2010/main" val="347428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mat on a tile floor&#10;&#10;AI-generated content may be incorrect.">
            <a:extLst>
              <a:ext uri="{FF2B5EF4-FFF2-40B4-BE49-F238E27FC236}">
                <a16:creationId xmlns:a16="http://schemas.microsoft.com/office/drawing/2014/main" id="{E8CCD62D-458E-C930-499D-136FC0B96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95" y="198783"/>
            <a:ext cx="9285799" cy="60961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4C453F-EB5B-AA16-C186-1B397F54B67A}"/>
              </a:ext>
            </a:extLst>
          </p:cNvPr>
          <p:cNvSpPr txBox="1"/>
          <p:nvPr/>
        </p:nvSpPr>
        <p:spPr>
          <a:xfrm>
            <a:off x="462946" y="6383773"/>
            <a:ext cx="3964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 Doormat made from recycled tires</a:t>
            </a:r>
          </a:p>
        </p:txBody>
      </p:sp>
    </p:spTree>
    <p:extLst>
      <p:ext uri="{BB962C8B-B14F-4D97-AF65-F5344CB8AC3E}">
        <p14:creationId xmlns:p14="http://schemas.microsoft.com/office/powerpoint/2010/main" val="3916517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1BBF-ADA8-52C1-62F0-D9BDB815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rubber pad with a square pattern&#10;&#10;AI-generated content may be incorrect.">
            <a:extLst>
              <a:ext uri="{FF2B5EF4-FFF2-40B4-BE49-F238E27FC236}">
                <a16:creationId xmlns:a16="http://schemas.microsoft.com/office/drawing/2014/main" id="{DA62FDA1-FB44-B8B2-A220-F0B6BA3E7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5" y="0"/>
            <a:ext cx="10109549" cy="67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36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59</Words>
  <Application>Microsoft Office PowerPoint</Application>
  <PresentationFormat>Widescreen</PresentationFormat>
  <Paragraphs>10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Roland Buaben</dc:creator>
  <cp:lastModifiedBy>Roland Buaben</cp:lastModifiedBy>
  <cp:revision>1</cp:revision>
  <dcterms:created xsi:type="dcterms:W3CDTF">2025-11-03T18:28:20Z</dcterms:created>
  <dcterms:modified xsi:type="dcterms:W3CDTF">2025-11-03T18:53:40Z</dcterms:modified>
</cp:coreProperties>
</file>